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9" r:id="rId6"/>
    <p:sldId id="270" r:id="rId7"/>
    <p:sldId id="291" r:id="rId8"/>
    <p:sldId id="273" r:id="rId9"/>
    <p:sldId id="274" r:id="rId10"/>
    <p:sldId id="29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3921" y="992729"/>
            <a:ext cx="1061611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救主耶穌在街市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Praise to Jesus While We Play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46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小漢孩子可歡喜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gin- a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得着主愛有福氣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Happy children then are we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our Lord loves you and me.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22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101" y="5628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救主耶穌在街市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koe-chhi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看見許多的子兒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-ji,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in the market square,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Watched the many children fair,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812" y="57026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乖乖玩耍在路邊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Koai-koai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thit-tho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lo- pi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救主看了真歡喜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-liau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the road in play they share.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Giving joy to Jesus there.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小漢孩子可歡喜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gin-a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得着主愛有福氣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Happy children then are we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our Lord loves you and me.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82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耶穌騎驢要入城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jip-sia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樹枝鋪路給祂行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 pho  lo   ho   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the ass at city’s gate,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Branches paved the road so straight;</a:t>
            </a:r>
          </a:p>
        </p:txBody>
      </p:sp>
    </p:spTree>
    <p:extLst>
      <p:ext uri="{BB962C8B-B14F-4D97-AF65-F5344CB8AC3E}">
        <p14:creationId xmlns:p14="http://schemas.microsoft.com/office/powerpoint/2010/main" val="1947901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4412" y="55502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手執棗枝的小兒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讚美君王真好聽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O-  lo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Waving palms the children wait.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Praising Zion’s King so great.</a:t>
            </a:r>
          </a:p>
        </p:txBody>
      </p:sp>
    </p:spTree>
    <p:extLst>
      <p:ext uri="{BB962C8B-B14F-4D97-AF65-F5344CB8AC3E}">
        <p14:creationId xmlns:p14="http://schemas.microsoft.com/office/powerpoint/2010/main" val="3064153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143540"/>
            <a:ext cx="9420631" cy="6570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小漢孩子可歡喜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gin-a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得着主愛有福氣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Happy children then are we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 our Lord loves you and me.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16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90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救主耶穌講道理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to-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許多孩子倚身邊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gin- a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sin- pi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preached both far and wide,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Children hastened to His side.</a:t>
            </a:r>
          </a:p>
        </p:txBody>
      </p:sp>
    </p:spTree>
    <p:extLst>
      <p:ext uri="{BB962C8B-B14F-4D97-AF65-F5344CB8AC3E}">
        <p14:creationId xmlns:p14="http://schemas.microsoft.com/office/powerpoint/2010/main" val="4272874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781" y="542261"/>
            <a:ext cx="9420631" cy="57734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門徒嫌吵趕伊去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主抱小兒祝福伊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pho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His disciples ran to chide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Let them come the Lord replied.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0656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1028</TotalTime>
  <Words>424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Arial</vt:lpstr>
      <vt:lpstr>Candara</vt:lpstr>
      <vt:lpstr>Century Gothic</vt:lpstr>
      <vt:lpstr>Wingdings 3</vt:lpstr>
      <vt:lpstr>Wisp</vt:lpstr>
      <vt:lpstr>救主耶穌在街市  Praise to Jesus While We Play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128</cp:revision>
  <dcterms:created xsi:type="dcterms:W3CDTF">2020-01-10T06:25:13Z</dcterms:created>
  <dcterms:modified xsi:type="dcterms:W3CDTF">2021-06-18T02:37:14Z</dcterms:modified>
</cp:coreProperties>
</file>